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649" r:id="rId1"/>
    <p:sldMasterId id="2147483650" r:id="rId2"/>
  </p:sldMasterIdLst>
  <p:notesMasterIdLst>
    <p:notesMasterId r:id="rId35"/>
  </p:notesMasterIdLst>
  <p:handoutMasterIdLst>
    <p:handoutMasterId r:id="rId36"/>
  </p:handout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  <p:sldId id="299" r:id="rId25"/>
    <p:sldId id="279" r:id="rId26"/>
    <p:sldId id="278" r:id="rId27"/>
    <p:sldId id="282" r:id="rId28"/>
    <p:sldId id="283" r:id="rId29"/>
    <p:sldId id="284" r:id="rId30"/>
    <p:sldId id="286" r:id="rId31"/>
    <p:sldId id="287" r:id="rId32"/>
    <p:sldId id="288" r:id="rId33"/>
    <p:sldId id="294" r:id="rId34"/>
  </p:sldIdLst>
  <p:sldSz cx="9144000" cy="6858000" type="screen4x3"/>
  <p:notesSz cx="7099300" cy="10234613"/>
  <p:custDataLst>
    <p:tags r:id="rId37"/>
  </p:custData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5pPr>
    <a:lvl6pPr marL="2286000" algn="l" defTabSz="914400" rtl="0" eaLnBrk="1" latinLnBrk="0" hangingPunct="1">
      <a:defRPr sz="2400" b="1" kern="1200">
        <a:solidFill>
          <a:schemeClr val="bg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6pPr>
    <a:lvl7pPr marL="2743200" algn="l" defTabSz="914400" rtl="0" eaLnBrk="1" latinLnBrk="0" hangingPunct="1">
      <a:defRPr sz="2400" b="1" kern="1200">
        <a:solidFill>
          <a:schemeClr val="bg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7pPr>
    <a:lvl8pPr marL="3200400" algn="l" defTabSz="914400" rtl="0" eaLnBrk="1" latinLnBrk="0" hangingPunct="1">
      <a:defRPr sz="2400" b="1" kern="1200">
        <a:solidFill>
          <a:schemeClr val="bg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8pPr>
    <a:lvl9pPr marL="3657600" algn="l" defTabSz="914400" rtl="0" eaLnBrk="1" latinLnBrk="0" hangingPunct="1">
      <a:defRPr sz="2400" b="1" kern="1200">
        <a:solidFill>
          <a:schemeClr val="bg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816" autoAdjust="0"/>
  </p:normalViewPr>
  <p:slideViewPr>
    <p:cSldViewPr snapToGrid="0">
      <p:cViewPr varScale="1">
        <p:scale>
          <a:sx n="116" d="100"/>
          <a:sy n="116" d="100"/>
        </p:scale>
        <p:origin x="2040" y="176"/>
      </p:cViewPr>
      <p:guideLst>
        <p:guide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776"/>
    </p:cViewPr>
  </p:sorterViewPr>
  <p:notesViewPr>
    <p:cSldViewPr snapToGrid="0">
      <p:cViewPr varScale="1">
        <p:scale>
          <a:sx n="53" d="100"/>
          <a:sy n="53" d="100"/>
        </p:scale>
        <p:origin x="-2034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>
            <a:extLst>
              <a:ext uri="{FF2B5EF4-FFF2-40B4-BE49-F238E27FC236}">
                <a16:creationId xmlns:a16="http://schemas.microsoft.com/office/drawing/2014/main" id="{12A645C0-9621-7E40-8425-A6AEAC9FDCE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defTabSz="946150" eaLnBrk="1" hangingPunct="1">
              <a:defRPr sz="13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1027">
            <a:extLst>
              <a:ext uri="{FF2B5EF4-FFF2-40B4-BE49-F238E27FC236}">
                <a16:creationId xmlns:a16="http://schemas.microsoft.com/office/drawing/2014/main" id="{483507F8-6985-264F-8245-CCFFD91DE20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8162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algn="r" defTabSz="946150" eaLnBrk="1" hangingPunct="1">
              <a:defRPr sz="13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0" name="Rectangle 1028">
            <a:extLst>
              <a:ext uri="{FF2B5EF4-FFF2-40B4-BE49-F238E27FC236}">
                <a16:creationId xmlns:a16="http://schemas.microsoft.com/office/drawing/2014/main" id="{58274E1E-E345-B948-ABA1-469F3E254E1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defTabSz="946150" eaLnBrk="1" hangingPunct="1">
              <a:defRPr sz="13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1" name="Rectangle 1029">
            <a:extLst>
              <a:ext uri="{FF2B5EF4-FFF2-40B4-BE49-F238E27FC236}">
                <a16:creationId xmlns:a16="http://schemas.microsoft.com/office/drawing/2014/main" id="{1CCCFB2E-D05A-F24B-9603-3EFB81A07DA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8162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algn="r" defTabSz="946150" eaLnBrk="1" hangingPunct="1">
              <a:defRPr sz="1300" b="0" smtClean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7E4DD78-FBEA-6346-B9C2-8D356C5AA00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>
            <a:extLst>
              <a:ext uri="{FF2B5EF4-FFF2-40B4-BE49-F238E27FC236}">
                <a16:creationId xmlns:a16="http://schemas.microsoft.com/office/drawing/2014/main" id="{91F59E0C-657A-E34D-9EC9-86012C93A88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defTabSz="946150" eaLnBrk="1" hangingPunct="1">
              <a:defRPr sz="13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88771" name="Rectangle 3">
            <a:extLst>
              <a:ext uri="{FF2B5EF4-FFF2-40B4-BE49-F238E27FC236}">
                <a16:creationId xmlns:a16="http://schemas.microsoft.com/office/drawing/2014/main" id="{215A18AC-CB95-C840-9E7B-0E01B909B11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algn="r" defTabSz="946150" eaLnBrk="1" hangingPunct="1">
              <a:defRPr sz="13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A53A1086-A21E-294A-9523-A7574059F1B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9688" cy="384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8773" name="Rectangle 5">
            <a:extLst>
              <a:ext uri="{FF2B5EF4-FFF2-40B4-BE49-F238E27FC236}">
                <a16:creationId xmlns:a16="http://schemas.microsoft.com/office/drawing/2014/main" id="{A54B13BE-A910-854A-AD26-C83615E082E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88774" name="Rectangle 6">
            <a:extLst>
              <a:ext uri="{FF2B5EF4-FFF2-40B4-BE49-F238E27FC236}">
                <a16:creationId xmlns:a16="http://schemas.microsoft.com/office/drawing/2014/main" id="{D7823D1F-BF0C-804A-8BEE-B40C0A434FB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8163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defTabSz="946150" eaLnBrk="1" hangingPunct="1">
              <a:defRPr sz="13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88775" name="Rectangle 7">
            <a:extLst>
              <a:ext uri="{FF2B5EF4-FFF2-40B4-BE49-F238E27FC236}">
                <a16:creationId xmlns:a16="http://schemas.microsoft.com/office/drawing/2014/main" id="{E964286E-3CD2-3D4C-B1C0-0880E52DC3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0263"/>
            <a:ext cx="3078163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algn="r" defTabSz="946150" eaLnBrk="1" hangingPunct="1">
              <a:defRPr sz="1300" b="0" smtClean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BB1F750-0543-8942-B4DB-A456385AF4B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charset="0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charset="0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charset="0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charset="0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Times New Roman" charset="0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>
            <a:extLst>
              <a:ext uri="{FF2B5EF4-FFF2-40B4-BE49-F238E27FC236}">
                <a16:creationId xmlns:a16="http://schemas.microsoft.com/office/drawing/2014/main" id="{BF411ABE-78B8-4F4E-A195-FF558702E1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0" name="Notes Placeholder 2">
            <a:extLst>
              <a:ext uri="{FF2B5EF4-FFF2-40B4-BE49-F238E27FC236}">
                <a16:creationId xmlns:a16="http://schemas.microsoft.com/office/drawing/2014/main" id="{C9F46488-0D5E-BF48-BB3B-B91C035CC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171" name="Slide Number Placeholder 3">
            <a:extLst>
              <a:ext uri="{FF2B5EF4-FFF2-40B4-BE49-F238E27FC236}">
                <a16:creationId xmlns:a16="http://schemas.microsoft.com/office/drawing/2014/main" id="{5C50C8F9-3967-9F4B-B006-60F8B81A8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B334CA5-A711-4741-84B3-F292A3752D66}" type="slidenum">
              <a:rPr lang="en-GB" altLang="en-US" sz="1300"/>
              <a:pPr>
                <a:spcBef>
                  <a:spcPct val="0"/>
                </a:spcBef>
              </a:pPr>
              <a:t>1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AC8F8BFC-0E85-8C4F-91B8-E073ED23B4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C2FC0494-1E09-454D-B67C-8E1500528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F7D928D5-B66D-614F-B6B2-9F0CAFD38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289AB50-7194-9548-B892-9B7E5AE17B02}" type="slidenum">
              <a:rPr lang="en-GB" altLang="en-US" sz="1300"/>
              <a:pPr>
                <a:spcBef>
                  <a:spcPct val="0"/>
                </a:spcBef>
              </a:pPr>
              <a:t>10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31359EC5-FA57-D144-9578-EB6B609E7F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AE83FE66-FC72-4D45-B7F4-2C8CB842D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A9A1D0D3-1DA3-9D40-962D-7D8CCD1BE6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2B99491-748A-094F-B1B8-C59248B21B32}" type="slidenum">
              <a:rPr lang="en-GB" altLang="en-US" sz="1300"/>
              <a:pPr>
                <a:spcBef>
                  <a:spcPct val="0"/>
                </a:spcBef>
              </a:pPr>
              <a:t>11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0DEDCD01-892D-FC40-B2AD-83BB77E7F8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575F2579-0D50-C240-81A9-E26B51C7B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03A2CA82-B02B-E044-881F-5886B7A3E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B35DC1B-3383-FE44-8475-71FA12016AB6}" type="slidenum">
              <a:rPr lang="en-GB" altLang="en-US" sz="1300"/>
              <a:pPr>
                <a:spcBef>
                  <a:spcPct val="0"/>
                </a:spcBef>
              </a:pPr>
              <a:t>12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CD1545EF-3506-2846-82D4-AB05C37016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13AFC805-0F07-5F42-87F2-0DDF7D332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E205C0DC-DD7B-C04C-B1F6-6FAB3DDEAB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3D86361-08A4-C44C-830F-53B3FF13181B}" type="slidenum">
              <a:rPr lang="en-GB" altLang="en-US" sz="1300"/>
              <a:pPr>
                <a:spcBef>
                  <a:spcPct val="0"/>
                </a:spcBef>
              </a:pPr>
              <a:t>13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3E0F30AC-2237-B948-B18C-36BE497A41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959FA894-ABFE-0D46-B4EE-58D158926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5EF9E00D-2A59-A846-9695-6EC320DDBB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A98C8A8-4701-284C-9567-45737F937296}" type="slidenum">
              <a:rPr lang="en-GB" altLang="en-US" sz="1300"/>
              <a:pPr>
                <a:spcBef>
                  <a:spcPct val="0"/>
                </a:spcBef>
              </a:pPr>
              <a:t>14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F866CD23-85F6-2C47-AA80-12937ECD1D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AC4AE95C-E237-C747-A75C-FA76BAD89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B68ED899-A4F2-FB45-95A7-0DE5720F1D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3F0EAA4-FAC8-594C-9E0C-F9DF6E88B0D7}" type="slidenum">
              <a:rPr lang="en-GB" altLang="en-US" sz="1300"/>
              <a:pPr>
                <a:spcBef>
                  <a:spcPct val="0"/>
                </a:spcBef>
              </a:pPr>
              <a:t>15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E2F216B8-898B-DB40-B374-DE579ABC01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75E40BEA-C605-8144-99CB-8C72BEFBB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B98B7571-7BB4-0E4A-8070-5889F47EB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B2EA897-E176-9C4D-B224-5941198A1B24}" type="slidenum">
              <a:rPr lang="en-GB" altLang="en-US" sz="1300"/>
              <a:pPr>
                <a:spcBef>
                  <a:spcPct val="0"/>
                </a:spcBef>
              </a:pPr>
              <a:t>16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945F31B8-8B97-394D-BF8D-FF4871514C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00E395C1-7F58-FB47-BCC4-1A62B74B4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7D66B611-09A9-3044-95B3-66E46CA7E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F37C1CF-5F99-9D4C-97DF-9DDA745A96B8}" type="slidenum">
              <a:rPr lang="en-GB" altLang="en-US" sz="1300"/>
              <a:pPr>
                <a:spcBef>
                  <a:spcPct val="0"/>
                </a:spcBef>
              </a:pPr>
              <a:t>17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210F18A7-D2F1-464F-8C66-9B3C01A6DB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5E1D3D6F-E082-6A45-B954-0AF415D10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BE710A81-2A42-164D-BFF0-B8329BB1C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39E2351-58D1-274C-AF6F-4A5B64C84725}" type="slidenum">
              <a:rPr lang="en-GB" altLang="en-US" sz="1300"/>
              <a:pPr>
                <a:spcBef>
                  <a:spcPct val="0"/>
                </a:spcBef>
              </a:pPr>
              <a:t>18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DED774C9-A8CD-FE45-AC15-F495885110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B164ADC6-6E5E-184C-9816-C3AD7B3DA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0FDB370D-6D03-864C-98FB-991228ACF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09D83A-EAC6-5B44-8D00-15985FC6214D}" type="slidenum">
              <a:rPr lang="en-GB" altLang="en-US" sz="1300"/>
              <a:pPr>
                <a:spcBef>
                  <a:spcPct val="0"/>
                </a:spcBef>
              </a:pPr>
              <a:t>19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>
            <a:extLst>
              <a:ext uri="{FF2B5EF4-FFF2-40B4-BE49-F238E27FC236}">
                <a16:creationId xmlns:a16="http://schemas.microsoft.com/office/drawing/2014/main" id="{9D25B113-C814-3D44-BE74-B5E1A22CEE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8" name="Notes Placeholder 2">
            <a:extLst>
              <a:ext uri="{FF2B5EF4-FFF2-40B4-BE49-F238E27FC236}">
                <a16:creationId xmlns:a16="http://schemas.microsoft.com/office/drawing/2014/main" id="{D0ED4C63-C355-7949-9547-9CEE62F18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219" name="Slide Number Placeholder 3">
            <a:extLst>
              <a:ext uri="{FF2B5EF4-FFF2-40B4-BE49-F238E27FC236}">
                <a16:creationId xmlns:a16="http://schemas.microsoft.com/office/drawing/2014/main" id="{CC479651-4B1C-164C-8DDE-5C7E303296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80395CC-8B29-9343-9636-6FC01AAF5743}" type="slidenum">
              <a:rPr lang="en-GB" altLang="en-US" sz="1300"/>
              <a:pPr>
                <a:spcBef>
                  <a:spcPct val="0"/>
                </a:spcBef>
              </a:pPr>
              <a:t>2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289B6297-B276-484C-B371-A7D463AD05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23386490-B75B-814A-92F6-2B7CF07A2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25F253F7-47EE-B74F-A53A-A4F6094CC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2B22857-83AB-EC49-B7F5-4ABCDB7B787B}" type="slidenum">
              <a:rPr lang="en-GB" altLang="en-US" sz="1300"/>
              <a:pPr>
                <a:spcBef>
                  <a:spcPct val="0"/>
                </a:spcBef>
              </a:pPr>
              <a:t>20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A81BF4AF-C35C-F942-AFFF-CAA842C46C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9A2C1061-4156-FA4A-8B9D-B277A6FEB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B9CE0BAE-2631-8A46-A1BF-956BFD5FA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16701E6-F9E7-E440-A136-D84919DDE517}" type="slidenum">
              <a:rPr lang="en-GB" altLang="en-US" sz="1300"/>
              <a:pPr>
                <a:spcBef>
                  <a:spcPct val="0"/>
                </a:spcBef>
              </a:pPr>
              <a:t>21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F339AC39-88DB-9846-AC25-5EF1E3CE76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596EA0F1-91FC-A148-A170-B3416C78C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F7464935-C84F-754E-A45A-C7E79A1F80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AB8FA83-135E-CD4B-9FA2-2E2EDE817D5C}" type="slidenum">
              <a:rPr lang="en-GB" altLang="en-US" sz="1300"/>
              <a:pPr>
                <a:spcBef>
                  <a:spcPct val="0"/>
                </a:spcBef>
              </a:pPr>
              <a:t>22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FAB0411C-8CE8-0D40-9929-9216C69CC3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0" name="Notes Placeholder 2">
            <a:extLst>
              <a:ext uri="{FF2B5EF4-FFF2-40B4-BE49-F238E27FC236}">
                <a16:creationId xmlns:a16="http://schemas.microsoft.com/office/drawing/2014/main" id="{54A5AE81-CFF1-8040-9242-4739AC47E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ABE4E488-2B6E-4B43-BCE7-222B9A61F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D30FFE6-6590-5141-BF21-CDC43CA651D7}" type="slidenum">
              <a:rPr lang="en-GB" altLang="en-US" sz="1300"/>
              <a:pPr>
                <a:spcBef>
                  <a:spcPct val="0"/>
                </a:spcBef>
              </a:pPr>
              <a:t>24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894805E0-CB30-A242-A8B6-767C66527B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085AB751-524D-D64B-BC26-EE736786A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427B00E2-669A-2545-AB30-37EC034EBF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A7F081E-47B1-5E4E-A95B-7AF53DA93340}" type="slidenum">
              <a:rPr lang="en-GB" altLang="en-US" sz="1300"/>
              <a:pPr>
                <a:spcBef>
                  <a:spcPct val="0"/>
                </a:spcBef>
              </a:pPr>
              <a:t>25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>
            <a:extLst>
              <a:ext uri="{FF2B5EF4-FFF2-40B4-BE49-F238E27FC236}">
                <a16:creationId xmlns:a16="http://schemas.microsoft.com/office/drawing/2014/main" id="{51B699CC-2D2E-E842-B13B-44FCBE3EA2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6" name="Notes Placeholder 2">
            <a:extLst>
              <a:ext uri="{FF2B5EF4-FFF2-40B4-BE49-F238E27FC236}">
                <a16:creationId xmlns:a16="http://schemas.microsoft.com/office/drawing/2014/main" id="{10569BBB-02E6-F043-9C71-FBED6293A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1BB22A9E-5F8C-144C-A79E-75C460EE0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97920B2-3D15-2D46-B8EB-2F088C115966}" type="slidenum">
              <a:rPr lang="en-GB" altLang="en-US" sz="1300"/>
              <a:pPr>
                <a:spcBef>
                  <a:spcPct val="0"/>
                </a:spcBef>
              </a:pPr>
              <a:t>26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>
            <a:extLst>
              <a:ext uri="{FF2B5EF4-FFF2-40B4-BE49-F238E27FC236}">
                <a16:creationId xmlns:a16="http://schemas.microsoft.com/office/drawing/2014/main" id="{4F3CC8AE-A377-F24E-8CFB-A6C6B27E4A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4" name="Notes Placeholder 2">
            <a:extLst>
              <a:ext uri="{FF2B5EF4-FFF2-40B4-BE49-F238E27FC236}">
                <a16:creationId xmlns:a16="http://schemas.microsoft.com/office/drawing/2014/main" id="{8F5F82AC-54C3-924F-857F-97219CDB7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9395" name="Slide Number Placeholder 3">
            <a:extLst>
              <a:ext uri="{FF2B5EF4-FFF2-40B4-BE49-F238E27FC236}">
                <a16:creationId xmlns:a16="http://schemas.microsoft.com/office/drawing/2014/main" id="{32D9C2BA-5374-FF4A-8747-8DF9E36BC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45120D6-614B-9C42-8A23-92CDDDC65AB6}" type="slidenum">
              <a:rPr lang="en-GB" altLang="en-US" sz="1300"/>
              <a:pPr>
                <a:spcBef>
                  <a:spcPct val="0"/>
                </a:spcBef>
              </a:pPr>
              <a:t>27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>
            <a:extLst>
              <a:ext uri="{FF2B5EF4-FFF2-40B4-BE49-F238E27FC236}">
                <a16:creationId xmlns:a16="http://schemas.microsoft.com/office/drawing/2014/main" id="{FCB99DF0-FF94-9F46-A57F-279CC3E36A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2" name="Notes Placeholder 2">
            <a:extLst>
              <a:ext uri="{FF2B5EF4-FFF2-40B4-BE49-F238E27FC236}">
                <a16:creationId xmlns:a16="http://schemas.microsoft.com/office/drawing/2014/main" id="{E33AA3A5-F550-A14E-9E59-0F60F4BBE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1443" name="Slide Number Placeholder 3">
            <a:extLst>
              <a:ext uri="{FF2B5EF4-FFF2-40B4-BE49-F238E27FC236}">
                <a16:creationId xmlns:a16="http://schemas.microsoft.com/office/drawing/2014/main" id="{C0B92875-5728-6E4F-8791-E3715C552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91A808A-30D1-3C45-8505-2418917DF746}" type="slidenum">
              <a:rPr lang="en-GB" altLang="en-US" sz="1300"/>
              <a:pPr>
                <a:spcBef>
                  <a:spcPct val="0"/>
                </a:spcBef>
              </a:pPr>
              <a:t>28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7530B1B4-9B91-3341-BD1E-5BF409B1C0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8B6BB9B9-6EC6-A74D-9483-937FB3EED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189660C5-B78F-FA41-9E63-FC22BEC4D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AC9CD11-E8E2-4E44-B3EA-FC30AE7B6B6F}" type="slidenum">
              <a:rPr lang="en-GB" altLang="en-US" sz="1300"/>
              <a:pPr>
                <a:spcBef>
                  <a:spcPct val="0"/>
                </a:spcBef>
              </a:pPr>
              <a:t>29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>
            <a:extLst>
              <a:ext uri="{FF2B5EF4-FFF2-40B4-BE49-F238E27FC236}">
                <a16:creationId xmlns:a16="http://schemas.microsoft.com/office/drawing/2014/main" id="{BF99AD52-FCA6-B340-AD1F-17D4B5ED5C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Notes Placeholder 2">
            <a:extLst>
              <a:ext uri="{FF2B5EF4-FFF2-40B4-BE49-F238E27FC236}">
                <a16:creationId xmlns:a16="http://schemas.microsoft.com/office/drawing/2014/main" id="{3E5521B5-1363-8A47-8011-2954E2A33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843924BC-3691-9549-9C12-DD1F6A9885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408E43B-22B8-AB45-88FE-E0B42916AADA}" type="slidenum">
              <a:rPr lang="en-GB" altLang="en-US" sz="1300"/>
              <a:pPr>
                <a:spcBef>
                  <a:spcPct val="0"/>
                </a:spcBef>
              </a:pPr>
              <a:t>30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>
            <a:extLst>
              <a:ext uri="{FF2B5EF4-FFF2-40B4-BE49-F238E27FC236}">
                <a16:creationId xmlns:a16="http://schemas.microsoft.com/office/drawing/2014/main" id="{50EE2C28-4799-A443-8242-6B12C4E3E4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6" name="Notes Placeholder 2">
            <a:extLst>
              <a:ext uri="{FF2B5EF4-FFF2-40B4-BE49-F238E27FC236}">
                <a16:creationId xmlns:a16="http://schemas.microsoft.com/office/drawing/2014/main" id="{5C0720B4-C55F-2F4F-9DFB-EB8CD65FE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267" name="Slide Number Placeholder 3">
            <a:extLst>
              <a:ext uri="{FF2B5EF4-FFF2-40B4-BE49-F238E27FC236}">
                <a16:creationId xmlns:a16="http://schemas.microsoft.com/office/drawing/2014/main" id="{E8528D8D-F93C-0248-BCB1-6AA51E9351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D39187-7341-BC40-86B6-95753D7774F6}" type="slidenum">
              <a:rPr lang="en-GB" altLang="en-US" sz="1300"/>
              <a:pPr>
                <a:spcBef>
                  <a:spcPct val="0"/>
                </a:spcBef>
              </a:pPr>
              <a:t>3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>
            <a:extLst>
              <a:ext uri="{FF2B5EF4-FFF2-40B4-BE49-F238E27FC236}">
                <a16:creationId xmlns:a16="http://schemas.microsoft.com/office/drawing/2014/main" id="{F1310AEE-4DFE-EF46-BD9B-6E97874F5D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4" name="Notes Placeholder 2">
            <a:extLst>
              <a:ext uri="{FF2B5EF4-FFF2-40B4-BE49-F238E27FC236}">
                <a16:creationId xmlns:a16="http://schemas.microsoft.com/office/drawing/2014/main" id="{C691946E-CF21-A845-835C-CC0E78A3E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9635" name="Slide Number Placeholder 3">
            <a:extLst>
              <a:ext uri="{FF2B5EF4-FFF2-40B4-BE49-F238E27FC236}">
                <a16:creationId xmlns:a16="http://schemas.microsoft.com/office/drawing/2014/main" id="{295DE11F-4E66-1E48-A388-14636E91D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CD443AF-36AD-D246-9E47-78842B634B1D}" type="slidenum">
              <a:rPr lang="en-GB" altLang="en-US" sz="1300"/>
              <a:pPr>
                <a:spcBef>
                  <a:spcPct val="0"/>
                </a:spcBef>
              </a:pPr>
              <a:t>31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E0F8A16D-61EE-AC46-8A3A-723CDD7ECD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1E1559C6-4157-6A49-8FC9-3591F3AE2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5B711010-57E7-834D-B0FB-F79CFF179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2114D68-3875-2B4D-9405-87E1BF6D6BDC}" type="slidenum">
              <a:rPr lang="en-GB" altLang="en-US" sz="1300"/>
              <a:pPr>
                <a:spcBef>
                  <a:spcPct val="0"/>
                </a:spcBef>
              </a:pPr>
              <a:t>32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>
            <a:extLst>
              <a:ext uri="{FF2B5EF4-FFF2-40B4-BE49-F238E27FC236}">
                <a16:creationId xmlns:a16="http://schemas.microsoft.com/office/drawing/2014/main" id="{3D08EC08-F995-8B41-909E-F1E4A5C5E9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4" name="Notes Placeholder 2">
            <a:extLst>
              <a:ext uri="{FF2B5EF4-FFF2-40B4-BE49-F238E27FC236}">
                <a16:creationId xmlns:a16="http://schemas.microsoft.com/office/drawing/2014/main" id="{9A2C1767-E58B-034A-BAFB-39CAF60DD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315" name="Slide Number Placeholder 3">
            <a:extLst>
              <a:ext uri="{FF2B5EF4-FFF2-40B4-BE49-F238E27FC236}">
                <a16:creationId xmlns:a16="http://schemas.microsoft.com/office/drawing/2014/main" id="{2C01775F-D929-8D4E-8137-451AFC81B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88FE10B-8717-1B45-B692-941D7F52280F}" type="slidenum">
              <a:rPr lang="en-GB" altLang="en-US" sz="1300"/>
              <a:pPr>
                <a:spcBef>
                  <a:spcPct val="0"/>
                </a:spcBef>
              </a:pPr>
              <a:t>4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72C0F53F-205E-B74B-828F-27D693E2BC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57882FE7-CB2E-0E4C-9E78-EBC8AED40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D4E4680A-2189-054F-A2DB-62F6DDD0F1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48B6885-24D6-E540-88CD-A6A6938068EB}" type="slidenum">
              <a:rPr lang="en-GB" altLang="en-US" sz="1300"/>
              <a:pPr>
                <a:spcBef>
                  <a:spcPct val="0"/>
                </a:spcBef>
              </a:pPr>
              <a:t>5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8BEAE4E5-52D3-8942-856A-777B6E89C4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408BA6EA-2DA3-F441-8270-CA269D4F5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EDDD0E6B-50EB-584E-82DA-386CA9BF61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20F22C0-A5D1-F849-B2F6-F54F57C8C823}" type="slidenum">
              <a:rPr lang="en-GB" altLang="en-US" sz="1300"/>
              <a:pPr>
                <a:spcBef>
                  <a:spcPct val="0"/>
                </a:spcBef>
              </a:pPr>
              <a:t>6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25DFE871-50CE-AD46-92F3-9B9C1DEB66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27AB84CC-A77A-D845-921D-0EA88C3E7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C83986EC-25C1-6048-9733-8EF970081E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FCDFD12-5159-A844-B674-C17F7FCAFBCA}" type="slidenum">
              <a:rPr lang="en-GB" altLang="en-US" sz="1300"/>
              <a:pPr>
                <a:spcBef>
                  <a:spcPct val="0"/>
                </a:spcBef>
              </a:pPr>
              <a:t>7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E593AB4A-7FC6-8646-B474-A3214886D7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C8CB18D7-9BA2-B149-92A3-BE4921FDA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7CAEB6C0-B077-C34A-B2AA-CB18E73EF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2196303-ED67-3D45-8472-54790DDB785F}" type="slidenum">
              <a:rPr lang="en-GB" altLang="en-US" sz="1300"/>
              <a:pPr>
                <a:spcBef>
                  <a:spcPct val="0"/>
                </a:spcBef>
              </a:pPr>
              <a:t>8</a:t>
            </a:fld>
            <a:endParaRPr lang="en-GB" altLang="en-US" sz="13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AE325451-96E4-074C-8AE2-69C534E641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93B8C455-6D1D-974F-A00F-CF3D127EC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C842BDBF-9CFA-824B-ADB2-8EC47B245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44EE099-75DF-8C4E-95BA-247CCB871744}" type="slidenum">
              <a:rPr lang="en-GB" altLang="en-US" sz="1300"/>
              <a:pPr>
                <a:spcBef>
                  <a:spcPct val="0"/>
                </a:spcBef>
              </a:pPr>
              <a:t>9</a:t>
            </a:fld>
            <a:endParaRPr lang="en-GB" altLang="en-US"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22098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34321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47879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44841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975" y="1709738"/>
            <a:ext cx="36195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41875" y="1709738"/>
            <a:ext cx="3619500" cy="160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41875" y="3462338"/>
            <a:ext cx="3619500" cy="160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05938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nvest_&amp;_nu_logos">
            <a:extLst>
              <a:ext uri="{FF2B5EF4-FFF2-40B4-BE49-F238E27FC236}">
                <a16:creationId xmlns:a16="http://schemas.microsoft.com/office/drawing/2014/main" id="{7A732DF9-30B2-0D4E-848C-DB3792EFC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6140450"/>
            <a:ext cx="5922962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>
            <a:extLst>
              <a:ext uri="{FF2B5EF4-FFF2-40B4-BE49-F238E27FC236}">
                <a16:creationId xmlns:a16="http://schemas.microsoft.com/office/drawing/2014/main" id="{45A28868-4FD4-5C43-BFDD-AEAEFA3B32E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cy-GB" altLang="en-US" sz="1000">
                <a:solidFill>
                  <a:schemeClr val="folHlink"/>
                </a:solidFill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</a:rPr>
              <a:t>  Bill Buchanan</a:t>
            </a:r>
            <a:endParaRPr lang="en-US" altLang="en-US" sz="1000" b="0">
              <a:solidFill>
                <a:schemeClr val="folHlink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F6D714A4-EE2A-CD4D-AF17-7B5BD92EF62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cy-GB" altLang="en-US" sz="1000">
                <a:solidFill>
                  <a:schemeClr val="folHlink"/>
                </a:solidFill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</a:rPr>
              <a:t>  Bill Buchanan</a:t>
            </a:r>
            <a:endParaRPr lang="en-US" altLang="en-US" sz="1000" b="0">
              <a:solidFill>
                <a:schemeClr val="folHlink"/>
              </a:solidFill>
            </a:endParaRPr>
          </a:p>
        </p:txBody>
      </p:sp>
      <p:graphicFrame>
        <p:nvGraphicFramePr>
          <p:cNvPr id="7" name="Object 34">
            <a:extLst>
              <a:ext uri="{FF2B5EF4-FFF2-40B4-BE49-F238E27FC236}">
                <a16:creationId xmlns:a16="http://schemas.microsoft.com/office/drawing/2014/main" id="{BF68C67D-A4ED-CE44-AE16-A67F7256430C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0" name="Visio" r:id="rId4" imgW="12471400" imgH="9410700" progId="Visio.Drawing.11">
                  <p:embed/>
                </p:oleObj>
              </mc:Choice>
              <mc:Fallback>
                <p:oleObj name="Visio" r:id="rId4" imgW="12471400" imgH="9410700" progId="Visio.Drawing.11">
                  <p:embed/>
                  <p:pic>
                    <p:nvPicPr>
                      <p:cNvPr id="72709" name="Object 34">
                        <a:extLst>
                          <a:ext uri="{FF2B5EF4-FFF2-40B4-BE49-F238E27FC236}">
                            <a16:creationId xmlns:a16="http://schemas.microsoft.com/office/drawing/2014/main" id="{4527DBB7-065F-2E4A-8AB1-DA539E4557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80" y="1214422"/>
            <a:ext cx="8829676" cy="5500726"/>
          </a:xfrm>
          <a:solidFill>
            <a:schemeClr val="bg1"/>
          </a:solidFill>
          <a:ln w="31750">
            <a:solidFill>
              <a:srgbClr val="C00000">
                <a:alpha val="46000"/>
              </a:srgbClr>
            </a:solidFill>
          </a:ln>
          <a:effectLst>
            <a:outerShdw blurRad="50800" dist="50800" dir="54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DCEA85E-6811-2C40-838C-5CD6563A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588E6ED6-4737-A14F-8A74-B86FB0FDEC7F}" type="datetimeFigureOut">
              <a:rPr lang="en-US" altLang="en-US"/>
              <a:pPr>
                <a:defRPr/>
              </a:pPr>
              <a:t>8/12/20</a:t>
            </a:fld>
            <a:endParaRPr lang="en-GB" alt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E5649DC-6CD5-6D44-9B55-AA6FE3AE2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7EDE205-92CF-FE4C-B3DC-9064CE66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/>
            </a:lvl1pPr>
          </a:lstStyle>
          <a:p>
            <a:pPr>
              <a:defRPr/>
            </a:pPr>
            <a:fld id="{A4BDA680-FD4F-F446-BDB1-642FF22F3BF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94801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00143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38253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618272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9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18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09496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03724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51664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74329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9301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5165535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055992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60215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-431800"/>
            <a:ext cx="2057400" cy="54943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-431800"/>
            <a:ext cx="6019800" cy="5494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69373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14400" y="-431800"/>
            <a:ext cx="8229600" cy="5494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27614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4318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975" y="1709738"/>
            <a:ext cx="361950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41875" y="1709738"/>
            <a:ext cx="3619500" cy="160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41875" y="3462338"/>
            <a:ext cx="3619500" cy="160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10220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997420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9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18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52155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63156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96824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4624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684736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595377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5.xml"/><Relationship Id="rId16" Type="http://schemas.openxmlformats.org/officeDocument/2006/relationships/oleObject" Target="../embeddings/oleObject3.bin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vmlDrawing" Target="../drawings/vmlDrawing3.v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invest_&amp;_nu_logos">
            <a:extLst>
              <a:ext uri="{FF2B5EF4-FFF2-40B4-BE49-F238E27FC236}">
                <a16:creationId xmlns:a16="http://schemas.microsoft.com/office/drawing/2014/main" id="{541C1909-DCA5-4043-B2F4-F3736C00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6140450"/>
            <a:ext cx="5922962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6">
            <a:extLst>
              <a:ext uri="{FF2B5EF4-FFF2-40B4-BE49-F238E27FC236}">
                <a16:creationId xmlns:a16="http://schemas.microsoft.com/office/drawing/2014/main" id="{535158FD-DBA9-5F42-810F-2ADE88E7E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9975" y="1709738"/>
            <a:ext cx="7391400" cy="3352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Text Box 7">
            <a:extLst>
              <a:ext uri="{FF2B5EF4-FFF2-40B4-BE49-F238E27FC236}">
                <a16:creationId xmlns:a16="http://schemas.microsoft.com/office/drawing/2014/main" id="{C7B88A39-E644-BC4C-8848-A6D86D2E0DDC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cy-GB" altLang="en-US" sz="1000">
                <a:solidFill>
                  <a:schemeClr val="folHlink"/>
                </a:solidFill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</a:rPr>
              <a:t>  Bill Buchanan</a:t>
            </a:r>
            <a:endParaRPr lang="en-US" altLang="en-US" sz="1000" b="0">
              <a:solidFill>
                <a:schemeClr val="folHlink"/>
              </a:solidFill>
            </a:endParaRPr>
          </a:p>
        </p:txBody>
      </p:sp>
      <p:sp>
        <p:nvSpPr>
          <p:cNvPr id="1029" name="Text Box 11">
            <a:extLst>
              <a:ext uri="{FF2B5EF4-FFF2-40B4-BE49-F238E27FC236}">
                <a16:creationId xmlns:a16="http://schemas.microsoft.com/office/drawing/2014/main" id="{67B9D16C-13ED-3346-989F-AA39D811CEBD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cy-GB" altLang="en-US" sz="1000">
                <a:solidFill>
                  <a:schemeClr val="folHlink"/>
                </a:solidFill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</a:rPr>
              <a:t>  Bill Buchanan</a:t>
            </a:r>
            <a:endParaRPr lang="en-US" altLang="en-US" sz="1000" b="0">
              <a:solidFill>
                <a:schemeClr val="folHlink"/>
              </a:solidFill>
            </a:endParaRPr>
          </a:p>
        </p:txBody>
      </p:sp>
      <p:graphicFrame>
        <p:nvGraphicFramePr>
          <p:cNvPr id="1030" name="Object 34">
            <a:extLst>
              <a:ext uri="{FF2B5EF4-FFF2-40B4-BE49-F238E27FC236}">
                <a16:creationId xmlns:a16="http://schemas.microsoft.com/office/drawing/2014/main" id="{B5C59BBF-7F3B-594C-8A78-370E0CE9DE6C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Visio" r:id="rId17" imgW="12471400" imgH="9410700" progId="Visio.Drawing.11">
                  <p:embed/>
                </p:oleObj>
              </mc:Choice>
              <mc:Fallback>
                <p:oleObj name="Visio" r:id="rId17" imgW="12471400" imgH="9410700" progId="Visio.Drawing.11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38" r:id="rId13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Times New Roman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Times New Roman" charset="0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Times New Roman" charset="0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Times New Roman" charset="0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Times New Roman" charset="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Times New Roman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Times New Roman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Times New Roman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Times New Roman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Times New Roman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>
            <a:extLst>
              <a:ext uri="{FF2B5EF4-FFF2-40B4-BE49-F238E27FC236}">
                <a16:creationId xmlns:a16="http://schemas.microsoft.com/office/drawing/2014/main" id="{22FF95A9-BAE1-454C-B038-D656C5F8F1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9975" y="1709738"/>
            <a:ext cx="7391400" cy="3352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2051" name="Text Box 5">
            <a:extLst>
              <a:ext uri="{FF2B5EF4-FFF2-40B4-BE49-F238E27FC236}">
                <a16:creationId xmlns:a16="http://schemas.microsoft.com/office/drawing/2014/main" id="{3B1313D3-1F39-664D-A77B-516F1FD9BD0F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cy-GB" altLang="en-US" sz="1000">
                <a:solidFill>
                  <a:schemeClr val="folHlink"/>
                </a:solidFill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</a:rPr>
              <a:t>  Bill Buchanan</a:t>
            </a:r>
            <a:endParaRPr lang="en-US" altLang="en-US" sz="1000" b="0">
              <a:solidFill>
                <a:schemeClr val="folHlink"/>
              </a:solidFill>
            </a:endParaRPr>
          </a:p>
        </p:txBody>
      </p:sp>
      <p:sp>
        <p:nvSpPr>
          <p:cNvPr id="3076" name="Rectangle 7">
            <a:extLst>
              <a:ext uri="{FF2B5EF4-FFF2-40B4-BE49-F238E27FC236}">
                <a16:creationId xmlns:a16="http://schemas.microsoft.com/office/drawing/2014/main" id="{BE83D52B-9ED9-C441-A002-76EF0C2970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-431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3" name="Text Box 8">
            <a:extLst>
              <a:ext uri="{FF2B5EF4-FFF2-40B4-BE49-F238E27FC236}">
                <a16:creationId xmlns:a16="http://schemas.microsoft.com/office/drawing/2014/main" id="{0B3F33D8-57FA-054F-B0A0-43ED4B379835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cy-GB" altLang="en-US" sz="1000">
                <a:solidFill>
                  <a:schemeClr val="folHlink"/>
                </a:solidFill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</a:rPr>
              <a:t>  Bill Buchanan</a:t>
            </a:r>
            <a:endParaRPr lang="en-US" altLang="en-US" sz="1000" b="0">
              <a:solidFill>
                <a:schemeClr val="folHlink"/>
              </a:solidFill>
            </a:endParaRPr>
          </a:p>
        </p:txBody>
      </p:sp>
      <p:graphicFrame>
        <p:nvGraphicFramePr>
          <p:cNvPr id="3078" name="Object 30">
            <a:extLst>
              <a:ext uri="{FF2B5EF4-FFF2-40B4-BE49-F238E27FC236}">
                <a16:creationId xmlns:a16="http://schemas.microsoft.com/office/drawing/2014/main" id="{6DAD8C16-8937-FA45-AE5D-025D5F6650D1}"/>
              </a:ext>
            </a:extLst>
          </p:cNvPr>
          <p:cNvGraphicFramePr>
            <a:graphicFrameLocks noChangeAspect="1"/>
          </p:cNvGraphicFramePr>
          <p:nvPr userDrawn="1"/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Visio" r:id="rId16" imgW="12471400" imgH="9410700" progId="Visio.Drawing.11">
                  <p:embed/>
                </p:oleObj>
              </mc:Choice>
              <mc:Fallback>
                <p:oleObj name="Visio" r:id="rId16" imgW="12471400" imgH="9410700" progId="Visio.Drawing.11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Times New Roman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Times New Roman" charset="0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Times New Roman" charset="0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Times New Roman" charset="0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Times New Roman" charset="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Times New Roman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Times New Roman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Times New Roman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Times New Roman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Times New Roman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log/googleWeb.zi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log/ftp.zi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log/ping_sweep.zi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log/dnslookup.zi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log/nmap.zip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log/hping_syn.zip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log/googleWeb.zi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log/arp_scan.zi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>
            <a:extLst>
              <a:ext uri="{FF2B5EF4-FFF2-40B4-BE49-F238E27FC236}">
                <a16:creationId xmlns:a16="http://schemas.microsoft.com/office/drawing/2014/main" id="{2464E8DC-928D-0D4C-ADDF-641553D56FFF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146" name="Subtitle 2">
            <a:extLst>
              <a:ext uri="{FF2B5EF4-FFF2-40B4-BE49-F238E27FC236}">
                <a16:creationId xmlns:a16="http://schemas.microsoft.com/office/drawing/2014/main" id="{0FBEA776-81F7-BB4E-AC82-86FB93D0054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147" name="Picture 2">
            <a:extLst>
              <a:ext uri="{FF2B5EF4-FFF2-40B4-BE49-F238E27FC236}">
                <a16:creationId xmlns:a16="http://schemas.microsoft.com/office/drawing/2014/main" id="{B3D10066-922B-A840-9478-A90251114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5D48CC53-D412-7443-83C7-55C9DFFD26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E696D7FD-0F09-9949-A9EE-89E59F6028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4579" name="Picture 5">
            <a:extLst>
              <a:ext uri="{FF2B5EF4-FFF2-40B4-BE49-F238E27FC236}">
                <a16:creationId xmlns:a16="http://schemas.microsoft.com/office/drawing/2014/main" id="{BADD0BB3-41F1-8146-838E-80596CDC6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hlinkClick r:id="rId4"/>
            <a:extLst>
              <a:ext uri="{FF2B5EF4-FFF2-40B4-BE49-F238E27FC236}">
                <a16:creationId xmlns:a16="http://schemas.microsoft.com/office/drawing/2014/main" id="{23EB8C59-31F7-9F45-9846-05B9F8B42E7E}"/>
              </a:ext>
            </a:extLst>
          </p:cNvPr>
          <p:cNvSpPr/>
          <p:nvPr/>
        </p:nvSpPr>
        <p:spPr>
          <a:xfrm>
            <a:off x="771889" y="353769"/>
            <a:ext cx="1070498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36EB0CD7-CB83-0241-8932-BBF086C76FC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AD943AD8-46DF-FE4C-B3B6-45A6CCEF82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6627" name="Picture 5">
            <a:extLst>
              <a:ext uri="{FF2B5EF4-FFF2-40B4-BE49-F238E27FC236}">
                <a16:creationId xmlns:a16="http://schemas.microsoft.com/office/drawing/2014/main" id="{1DA3B138-668A-CA4E-96D3-4A9D5F740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5F31D522-A5E0-1243-A339-7A2F2A81647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8674" name="Content Placeholder 2">
            <a:extLst>
              <a:ext uri="{FF2B5EF4-FFF2-40B4-BE49-F238E27FC236}">
                <a16:creationId xmlns:a16="http://schemas.microsoft.com/office/drawing/2014/main" id="{1532D696-EEB7-9541-A1C3-EA9FD01370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8675" name="Picture 2">
            <a:extLst>
              <a:ext uri="{FF2B5EF4-FFF2-40B4-BE49-F238E27FC236}">
                <a16:creationId xmlns:a16="http://schemas.microsoft.com/office/drawing/2014/main" id="{48EF3F73-0BF3-7C4A-8D6E-678DF567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82A75F78-338F-8140-8F7D-31667110DEF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3ED3F36B-0EF8-5444-A8A1-1BEDDD9BA1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7F0AE5FD-6D05-F240-B7CB-AFA2C5582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hlinkClick r:id="rId4"/>
            <a:extLst>
              <a:ext uri="{FF2B5EF4-FFF2-40B4-BE49-F238E27FC236}">
                <a16:creationId xmlns:a16="http://schemas.microsoft.com/office/drawing/2014/main" id="{31AC5CE8-20F5-AE4A-9090-8F91BEDB4ED6}"/>
              </a:ext>
            </a:extLst>
          </p:cNvPr>
          <p:cNvSpPr/>
          <p:nvPr/>
        </p:nvSpPr>
        <p:spPr>
          <a:xfrm>
            <a:off x="782905" y="682977"/>
            <a:ext cx="1070498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FTP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E905DBA4-21CF-3540-9FC0-61E8DD7AE57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4B9B0001-C06B-5947-9BD1-EEFD8214FC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2771" name="Picture 2">
            <a:extLst>
              <a:ext uri="{FF2B5EF4-FFF2-40B4-BE49-F238E27FC236}">
                <a16:creationId xmlns:a16="http://schemas.microsoft.com/office/drawing/2014/main" id="{186B75E0-1E99-3748-9D75-18528CD4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7BDB0AB6-C2E7-4B47-AFD0-9AE522CE6A6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2A184C18-8F63-4C47-84E8-1B898353EC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4819" name="Picture 2">
            <a:extLst>
              <a:ext uri="{FF2B5EF4-FFF2-40B4-BE49-F238E27FC236}">
                <a16:creationId xmlns:a16="http://schemas.microsoft.com/office/drawing/2014/main" id="{CAEFCE6C-BE52-B24D-8328-6ACDBAEFA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7F613D19-DD6D-F949-B193-BE35A3B69CD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D9E7E6BA-0B57-AD4D-9225-CE58A81225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6867" name="Picture 2">
            <a:extLst>
              <a:ext uri="{FF2B5EF4-FFF2-40B4-BE49-F238E27FC236}">
                <a16:creationId xmlns:a16="http://schemas.microsoft.com/office/drawing/2014/main" id="{F32CD34D-3D13-B74A-B790-8E6D08283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49CF99AC-C2B3-3047-AF80-88D87FC177E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8914" name="Content Placeholder 2">
            <a:extLst>
              <a:ext uri="{FF2B5EF4-FFF2-40B4-BE49-F238E27FC236}">
                <a16:creationId xmlns:a16="http://schemas.microsoft.com/office/drawing/2014/main" id="{F0612018-60CD-A745-8E12-46BABA3909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BF3433F3-9CAA-A440-932B-8CC5992AE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hlinkClick r:id="rId4"/>
            <a:extLst>
              <a:ext uri="{FF2B5EF4-FFF2-40B4-BE49-F238E27FC236}">
                <a16:creationId xmlns:a16="http://schemas.microsoft.com/office/drawing/2014/main" id="{8EA52DCE-8F62-914E-8484-2CA56B918D78}"/>
              </a:ext>
            </a:extLst>
          </p:cNvPr>
          <p:cNvSpPr/>
          <p:nvPr/>
        </p:nvSpPr>
        <p:spPr>
          <a:xfrm>
            <a:off x="6732014" y="846138"/>
            <a:ext cx="1070498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ICMP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1894A7BC-3CA4-D342-995E-80AA5755825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CED8BA5C-2898-DF45-B968-07478D8C34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0963" name="Picture 2">
            <a:extLst>
              <a:ext uri="{FF2B5EF4-FFF2-40B4-BE49-F238E27FC236}">
                <a16:creationId xmlns:a16="http://schemas.microsoft.com/office/drawing/2014/main" id="{164357B1-33F9-3846-91CC-E908C063F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079F5BD0-3C40-784C-91D3-4F17CC39BAF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3010" name="Content Placeholder 2">
            <a:extLst>
              <a:ext uri="{FF2B5EF4-FFF2-40B4-BE49-F238E27FC236}">
                <a16:creationId xmlns:a16="http://schemas.microsoft.com/office/drawing/2014/main" id="{9A5702AC-7C2B-574F-9343-D9AD73254B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3011" name="Picture 2">
            <a:extLst>
              <a:ext uri="{FF2B5EF4-FFF2-40B4-BE49-F238E27FC236}">
                <a16:creationId xmlns:a16="http://schemas.microsoft.com/office/drawing/2014/main" id="{63A18535-57AB-4E45-9997-77F2DE4D0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hlinkClick r:id="rId4"/>
            <a:extLst>
              <a:ext uri="{FF2B5EF4-FFF2-40B4-BE49-F238E27FC236}">
                <a16:creationId xmlns:a16="http://schemas.microsoft.com/office/drawing/2014/main" id="{2D61D34C-A840-F249-BF73-87E9D51176D6}"/>
              </a:ext>
            </a:extLst>
          </p:cNvPr>
          <p:cNvSpPr/>
          <p:nvPr/>
        </p:nvSpPr>
        <p:spPr>
          <a:xfrm>
            <a:off x="5200669" y="5607517"/>
            <a:ext cx="1070498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D7F9541A-69FC-2F4A-B3F8-2DC0ACE388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8194" name="Content Placeholder 2">
            <a:extLst>
              <a:ext uri="{FF2B5EF4-FFF2-40B4-BE49-F238E27FC236}">
                <a16:creationId xmlns:a16="http://schemas.microsoft.com/office/drawing/2014/main" id="{7DB19E19-CAF8-084A-B3E6-8AA22BE519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8195" name="Picture 5">
            <a:extLst>
              <a:ext uri="{FF2B5EF4-FFF2-40B4-BE49-F238E27FC236}">
                <a16:creationId xmlns:a16="http://schemas.microsoft.com/office/drawing/2014/main" id="{002A6031-1619-E440-9C32-38ABD7F0B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A6818729-E5D1-5C43-B3FB-8BC96C9BF1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5058" name="Content Placeholder 2">
            <a:extLst>
              <a:ext uri="{FF2B5EF4-FFF2-40B4-BE49-F238E27FC236}">
                <a16:creationId xmlns:a16="http://schemas.microsoft.com/office/drawing/2014/main" id="{DD2F8AC3-40A7-314B-A331-902EE6FD89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5059" name="Picture 2">
            <a:extLst>
              <a:ext uri="{FF2B5EF4-FFF2-40B4-BE49-F238E27FC236}">
                <a16:creationId xmlns:a16="http://schemas.microsoft.com/office/drawing/2014/main" id="{67474D02-8252-0743-97D5-25005194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02EEED3C-64B2-FF42-9B7B-67CF433E997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7106" name="Content Placeholder 2">
            <a:extLst>
              <a:ext uri="{FF2B5EF4-FFF2-40B4-BE49-F238E27FC236}">
                <a16:creationId xmlns:a16="http://schemas.microsoft.com/office/drawing/2014/main" id="{3432A5B3-44F6-574F-B50C-E70825ECE9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7107" name="Picture 2">
            <a:extLst>
              <a:ext uri="{FF2B5EF4-FFF2-40B4-BE49-F238E27FC236}">
                <a16:creationId xmlns:a16="http://schemas.microsoft.com/office/drawing/2014/main" id="{080647CB-972F-FB48-84C0-2F8797B3A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55FC66ED-FBAE-6343-91D7-606C3CE01A5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9154" name="Content Placeholder 2">
            <a:extLst>
              <a:ext uri="{FF2B5EF4-FFF2-40B4-BE49-F238E27FC236}">
                <a16:creationId xmlns:a16="http://schemas.microsoft.com/office/drawing/2014/main" id="{CAE4921B-518F-6942-95E6-6437139C8F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9155" name="Picture 2">
            <a:extLst>
              <a:ext uri="{FF2B5EF4-FFF2-40B4-BE49-F238E27FC236}">
                <a16:creationId xmlns:a16="http://schemas.microsoft.com/office/drawing/2014/main" id="{24111A9B-A9FB-5244-891B-AEC8561C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hlinkClick r:id="rId4"/>
            <a:extLst>
              <a:ext uri="{FF2B5EF4-FFF2-40B4-BE49-F238E27FC236}">
                <a16:creationId xmlns:a16="http://schemas.microsoft.com/office/drawing/2014/main" id="{0EECBAC4-7BFA-E34B-9E65-57A9EBAA2A70}"/>
              </a:ext>
            </a:extLst>
          </p:cNvPr>
          <p:cNvSpPr/>
          <p:nvPr/>
        </p:nvSpPr>
        <p:spPr>
          <a:xfrm>
            <a:off x="937142" y="4252442"/>
            <a:ext cx="1343350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NMAP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EA2D7888-6E47-4F45-999E-3FA91CCBC2D4}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857250" y="0"/>
            <a:ext cx="50006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50476-48BE-8048-9F75-674B81DE0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>
              <a:defRPr/>
            </a:pPr>
            <a:endParaRPr lang="en-US" altLang="en-US" b="0">
              <a:solidFill>
                <a:schemeClr val="tx1"/>
              </a:solidFill>
            </a:endParaRPr>
          </a:p>
        </p:txBody>
      </p:sp>
      <p:pic>
        <p:nvPicPr>
          <p:cNvPr id="51205" name="Picture 3">
            <a:extLst>
              <a:ext uri="{FF2B5EF4-FFF2-40B4-BE49-F238E27FC236}">
                <a16:creationId xmlns:a16="http://schemas.microsoft.com/office/drawing/2014/main" id="{187A4042-602F-6B43-9B16-B4D0ACD8E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4E897AF3-8B27-3847-AE20-4D6962C2DDE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2226" name="Content Placeholder 2">
            <a:extLst>
              <a:ext uri="{FF2B5EF4-FFF2-40B4-BE49-F238E27FC236}">
                <a16:creationId xmlns:a16="http://schemas.microsoft.com/office/drawing/2014/main" id="{5924A684-A1AB-394D-A271-BD9B953E01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2227" name="Picture 2">
            <a:extLst>
              <a:ext uri="{FF2B5EF4-FFF2-40B4-BE49-F238E27FC236}">
                <a16:creationId xmlns:a16="http://schemas.microsoft.com/office/drawing/2014/main" id="{C2FD5B45-A7AA-2542-B9DA-F8AA9FDFC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9D365C95-8F0C-2C4A-9FE9-169B22B92FA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CF8A3A3C-5482-A841-82D4-5A454EF24D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4275" name="Picture 2">
            <a:extLst>
              <a:ext uri="{FF2B5EF4-FFF2-40B4-BE49-F238E27FC236}">
                <a16:creationId xmlns:a16="http://schemas.microsoft.com/office/drawing/2014/main" id="{3D47E767-1AEF-284A-85A9-75B3CFE9B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C758D63-EF90-B749-9614-3076711ED5B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6322" name="Content Placeholder 2">
            <a:extLst>
              <a:ext uri="{FF2B5EF4-FFF2-40B4-BE49-F238E27FC236}">
                <a16:creationId xmlns:a16="http://schemas.microsoft.com/office/drawing/2014/main" id="{FA2BE186-86D5-4D46-A439-3766CDBAC4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6323" name="Picture 2">
            <a:extLst>
              <a:ext uri="{FF2B5EF4-FFF2-40B4-BE49-F238E27FC236}">
                <a16:creationId xmlns:a16="http://schemas.microsoft.com/office/drawing/2014/main" id="{BA2F9143-E789-CF4E-8877-689272FF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FA5495B9-0D63-3448-BDDD-62B809C5D3F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8370" name="Content Placeholder 2">
            <a:extLst>
              <a:ext uri="{FF2B5EF4-FFF2-40B4-BE49-F238E27FC236}">
                <a16:creationId xmlns:a16="http://schemas.microsoft.com/office/drawing/2014/main" id="{920E3173-9740-8D46-8643-F66CEAB7E7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58371" name="Picture 2">
            <a:extLst>
              <a:ext uri="{FF2B5EF4-FFF2-40B4-BE49-F238E27FC236}">
                <a16:creationId xmlns:a16="http://schemas.microsoft.com/office/drawing/2014/main" id="{04AF2ED6-683B-844E-BE2A-B56DD832C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hlinkClick r:id="rId4"/>
            <a:extLst>
              <a:ext uri="{FF2B5EF4-FFF2-40B4-BE49-F238E27FC236}">
                <a16:creationId xmlns:a16="http://schemas.microsoft.com/office/drawing/2014/main" id="{C8AC7146-3555-5F4B-A0BF-0A14C39F4B24}"/>
              </a:ext>
            </a:extLst>
          </p:cNvPr>
          <p:cNvSpPr/>
          <p:nvPr/>
        </p:nvSpPr>
        <p:spPr>
          <a:xfrm>
            <a:off x="7370182" y="5354638"/>
            <a:ext cx="1070498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6ED1FAE0-CB4B-B440-B2E9-708285CFCB1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0418" name="Content Placeholder 2">
            <a:extLst>
              <a:ext uri="{FF2B5EF4-FFF2-40B4-BE49-F238E27FC236}">
                <a16:creationId xmlns:a16="http://schemas.microsoft.com/office/drawing/2014/main" id="{EC585F7D-4D9F-3349-9DD4-492306E19C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0419" name="Picture 2">
            <a:extLst>
              <a:ext uri="{FF2B5EF4-FFF2-40B4-BE49-F238E27FC236}">
                <a16:creationId xmlns:a16="http://schemas.microsoft.com/office/drawing/2014/main" id="{521B9ECD-57F7-2740-AE08-D99CF8F2B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2D0AC7AE-A7F6-7E42-A283-C71F3AD57F1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id="{6AD54FDB-5231-3748-A9D9-E2B1E1F657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2467" name="Picture 2">
            <a:extLst>
              <a:ext uri="{FF2B5EF4-FFF2-40B4-BE49-F238E27FC236}">
                <a16:creationId xmlns:a16="http://schemas.microsoft.com/office/drawing/2014/main" id="{EB438097-35EB-1543-9728-97488190B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>
            <a:extLst>
              <a:ext uri="{FF2B5EF4-FFF2-40B4-BE49-F238E27FC236}">
                <a16:creationId xmlns:a16="http://schemas.microsoft.com/office/drawing/2014/main" id="{F3CCD5FE-6494-6249-A417-D29691A2F06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0242" name="Content Placeholder 2">
            <a:extLst>
              <a:ext uri="{FF2B5EF4-FFF2-40B4-BE49-F238E27FC236}">
                <a16:creationId xmlns:a16="http://schemas.microsoft.com/office/drawing/2014/main" id="{954DFEDB-5CAC-614E-BD05-817F64AA5E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0243" name="Picture 2">
            <a:extLst>
              <a:ext uri="{FF2B5EF4-FFF2-40B4-BE49-F238E27FC236}">
                <a16:creationId xmlns:a16="http://schemas.microsoft.com/office/drawing/2014/main" id="{32D853F9-FC4F-154F-9D57-710ED6B64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7F221B91-0646-3740-996C-10DE3D379E8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6562" name="Content Placeholder 2">
            <a:extLst>
              <a:ext uri="{FF2B5EF4-FFF2-40B4-BE49-F238E27FC236}">
                <a16:creationId xmlns:a16="http://schemas.microsoft.com/office/drawing/2014/main" id="{5EF81819-EC65-7C44-9732-F6DD2C5F01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6563" name="Picture 2">
            <a:extLst>
              <a:ext uri="{FF2B5EF4-FFF2-40B4-BE49-F238E27FC236}">
                <a16:creationId xmlns:a16="http://schemas.microsoft.com/office/drawing/2014/main" id="{F3ED0E16-21CC-A641-B8F7-04EB0315C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7784A116-715F-F546-8D13-33E4BBFA816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2E9DE1CE-410C-984E-8E4A-1DC8663084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8611" name="Picture 2">
            <a:extLst>
              <a:ext uri="{FF2B5EF4-FFF2-40B4-BE49-F238E27FC236}">
                <a16:creationId xmlns:a16="http://schemas.microsoft.com/office/drawing/2014/main" id="{71BEA530-3A72-F94C-A3EB-B4D1DC4DC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hlinkClick r:id="rId4"/>
            <a:extLst>
              <a:ext uri="{FF2B5EF4-FFF2-40B4-BE49-F238E27FC236}">
                <a16:creationId xmlns:a16="http://schemas.microsoft.com/office/drawing/2014/main" id="{D216A90D-EF72-CF44-932D-AE783FA780C2}"/>
              </a:ext>
            </a:extLst>
          </p:cNvPr>
          <p:cNvSpPr/>
          <p:nvPr/>
        </p:nvSpPr>
        <p:spPr>
          <a:xfrm>
            <a:off x="6732014" y="1236420"/>
            <a:ext cx="1070498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>
            <a:extLst>
              <a:ext uri="{FF2B5EF4-FFF2-40B4-BE49-F238E27FC236}">
                <a16:creationId xmlns:a16="http://schemas.microsoft.com/office/drawing/2014/main" id="{1AA3AD99-E486-D148-8418-835411428D31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0658" name="Subtitle 2">
            <a:extLst>
              <a:ext uri="{FF2B5EF4-FFF2-40B4-BE49-F238E27FC236}">
                <a16:creationId xmlns:a16="http://schemas.microsoft.com/office/drawing/2014/main" id="{762E3EA0-45C2-6046-937B-0B8F87DE1A0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70659" name="Picture 2">
            <a:extLst>
              <a:ext uri="{FF2B5EF4-FFF2-40B4-BE49-F238E27FC236}">
                <a16:creationId xmlns:a16="http://schemas.microsoft.com/office/drawing/2014/main" id="{0D47598B-6D44-5242-A1DB-7A4F9DA9D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>
            <a:extLst>
              <a:ext uri="{FF2B5EF4-FFF2-40B4-BE49-F238E27FC236}">
                <a16:creationId xmlns:a16="http://schemas.microsoft.com/office/drawing/2014/main" id="{86051095-8E37-9647-B46F-DC885F8A202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2290" name="Content Placeholder 2">
            <a:extLst>
              <a:ext uri="{FF2B5EF4-FFF2-40B4-BE49-F238E27FC236}">
                <a16:creationId xmlns:a16="http://schemas.microsoft.com/office/drawing/2014/main" id="{70A39CDD-037C-A345-837C-CAE9169D39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2291" name="Picture 2">
            <a:extLst>
              <a:ext uri="{FF2B5EF4-FFF2-40B4-BE49-F238E27FC236}">
                <a16:creationId xmlns:a16="http://schemas.microsoft.com/office/drawing/2014/main" id="{5A9A44C3-6CF6-674A-A8C4-2AB22AFA8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7E7DFF2F-BE08-0445-BD48-A0601168B8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8C58F38E-A745-7948-9B9A-9A59A06441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4339" name="Picture 2">
            <a:extLst>
              <a:ext uri="{FF2B5EF4-FFF2-40B4-BE49-F238E27FC236}">
                <a16:creationId xmlns:a16="http://schemas.microsoft.com/office/drawing/2014/main" id="{19D57705-924D-114E-A5AE-8B108F12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EBA0F9F8-4676-F14A-A5AC-CFF7D8E0B3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B3E0690F-5842-8F4D-931E-21FEADFDB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6387" name="Picture 5">
            <a:extLst>
              <a:ext uri="{FF2B5EF4-FFF2-40B4-BE49-F238E27FC236}">
                <a16:creationId xmlns:a16="http://schemas.microsoft.com/office/drawing/2014/main" id="{05E80B93-915A-E141-804B-56ACE1B69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DA009113-DE20-1C46-AE4D-DA70A789F4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4BEF70AD-28B2-7347-8FF6-45487D9FF4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8435" name="Picture 5">
            <a:extLst>
              <a:ext uri="{FF2B5EF4-FFF2-40B4-BE49-F238E27FC236}">
                <a16:creationId xmlns:a16="http://schemas.microsoft.com/office/drawing/2014/main" id="{C455E2E7-2968-6149-B43A-877A8232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63D14D81-2C97-524D-AD8D-77CF697170C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0977E89B-C333-FE42-B172-15BE732362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0483" name="Picture 5">
            <a:extLst>
              <a:ext uri="{FF2B5EF4-FFF2-40B4-BE49-F238E27FC236}">
                <a16:creationId xmlns:a16="http://schemas.microsoft.com/office/drawing/2014/main" id="{D3BB0ECD-E7AC-8944-8B45-6C4616CEA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hlinkClick r:id="rId4"/>
            <a:extLst>
              <a:ext uri="{FF2B5EF4-FFF2-40B4-BE49-F238E27FC236}">
                <a16:creationId xmlns:a16="http://schemas.microsoft.com/office/drawing/2014/main" id="{099E9EC2-6E8C-D24B-BB57-374ECAA3C468}"/>
              </a:ext>
            </a:extLst>
          </p:cNvPr>
          <p:cNvSpPr/>
          <p:nvPr/>
        </p:nvSpPr>
        <p:spPr>
          <a:xfrm>
            <a:off x="750065" y="3891634"/>
            <a:ext cx="1070498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ARP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22165B33-0DBE-8041-B295-537C2726B02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101D2459-C03F-8B48-B780-22947A7E78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2531" name="Picture 5">
            <a:extLst>
              <a:ext uri="{FF2B5EF4-FFF2-40B4-BE49-F238E27FC236}">
                <a16:creationId xmlns:a16="http://schemas.microsoft.com/office/drawing/2014/main" id="{06BD0393-2289-8D40-9020-AD983F116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UBLISH_TITLE" val="professorship_lecture"/>
  <p:tag name="ARTICULATE_PUBLISH_PATH" val="c:\www"/>
  <p:tag name="ARTICULATE_LOGO" val="scan_logo2_blue.gif"/>
  <p:tag name="ARTICULATE_PRESENTER" val="Bill"/>
  <p:tag name="ARTICULATE_PRESENTER_GUID" val="50576C451D9F"/>
  <p:tag name="ARTICULATE_LMS" val="0"/>
  <p:tag name="ARTICULATE_TEMPLATE" val="corpnew"/>
  <p:tag name="LMS_PUBLISH" val="No"/>
  <p:tag name="PLAYERLOGOHEIGHT" val="87"/>
  <p:tag name="PLAYERLOGOWIDTH" val="120"/>
  <p:tag name="LASTPUBLISHED" val="c:\www\professorship_lecture\player.html"/>
  <p:tag name="ART_AUDIO_DECODED" val="1"/>
  <p:tag name="ART_ENCODE_TYPE" val="2"/>
  <p:tag name="ART_ENCODE_INDEX" val="1"/>
</p:tagLst>
</file>

<file path=ppt/theme/theme1.xml><?xml version="1.0" encoding="utf-8"?>
<a:theme xmlns:a="http://schemas.openxmlformats.org/drawingml/2006/main" name="1_nu_template_b&amp;w">
  <a:themeElements>
    <a:clrScheme name="1_nu_template_b&amp;w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nu_template_b&amp;w">
      <a:majorFont>
        <a:latin typeface="Arial"/>
        <a:ea typeface=""/>
        <a:cs typeface="Times New Roman"/>
      </a:majorFont>
      <a:minorFont>
        <a:latin typeface="Arial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Times New Roman" pitchFamily="18" charset="0"/>
          </a:defRPr>
        </a:defPPr>
      </a:lstStyle>
    </a:lnDef>
  </a:objectDefaults>
  <a:extraClrSchemeLst>
    <a:extraClrScheme>
      <a:clrScheme name="1_nu_template_b&amp;w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u_template_b&amp;w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nu_template_b&amp;w">
  <a:themeElements>
    <a:clrScheme name="2_nu_template_b&amp;w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nu_template_b&amp;w">
      <a:majorFont>
        <a:latin typeface="Arial"/>
        <a:ea typeface=""/>
        <a:cs typeface="Times New Roman"/>
      </a:majorFont>
      <a:minorFont>
        <a:latin typeface="Arial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Times New Roman" pitchFamily="18" charset="0"/>
          </a:defRPr>
        </a:defPPr>
      </a:lstStyle>
    </a:lnDef>
  </a:objectDefaults>
  <a:extraClrSchemeLst>
    <a:extraClrScheme>
      <a:clrScheme name="2_nu_template_b&amp;w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u_template_b&amp;w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10814</TotalTime>
  <Words>39</Words>
  <Application>Microsoft Macintosh PowerPoint</Application>
  <PresentationFormat>On-screen Show (4:3)</PresentationFormat>
  <Paragraphs>39</Paragraphs>
  <Slides>32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Times New Roman</vt:lpstr>
      <vt:lpstr>1_nu_template_b&amp;w</vt:lpstr>
      <vt:lpstr>2_nu_template_b&amp;w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BUCHANANWEB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Bill</dc:creator>
  <cp:lastModifiedBy>Buchanan, Bill</cp:lastModifiedBy>
  <cp:revision>521</cp:revision>
  <dcterms:created xsi:type="dcterms:W3CDTF">2005-10-21T12:42:49Z</dcterms:created>
  <dcterms:modified xsi:type="dcterms:W3CDTF">2020-08-12T07:49:08Z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e-Exchange_encryption</vt:lpwstr>
  </property>
</Properties>
</file>